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wav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40" r:id="rId1"/>
  </p:sldMasterIdLst>
  <p:notesMasterIdLst>
    <p:notesMasterId r:id="rId4"/>
  </p:notesMasterIdLst>
  <p:sldIdLst>
    <p:sldId id="294" r:id="rId2"/>
    <p:sldId id="295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5338" autoAdjust="0"/>
    <p:restoredTop sz="94280" autoAdjust="0"/>
  </p:normalViewPr>
  <p:slideViewPr>
    <p:cSldViewPr>
      <p:cViewPr>
        <p:scale>
          <a:sx n="81" d="100"/>
          <a:sy n="81" d="100"/>
        </p:scale>
        <p:origin x="-1470" y="-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eg>
</file>

<file path=ppt/media/image2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8E6F1-2F09-4E82-AB53-2336EB80C5D1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1A148-B349-4CD6-95CF-AEE49DA1A1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3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Composite key: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TABLE something ( column1 INTEGER NOT NULL, column2 INTEGER NOT NULL, value, PRIMARY KEY ( column1, column2) );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FOREIGN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KEY(col xx) REFERENCES Table2 (col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yy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1A148-B349-4CD6-95CF-AEE49DA1A1A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06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74638"/>
            <a:ext cx="72390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3581400" y="6248400"/>
            <a:ext cx="5105400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H="1">
            <a:off x="914400" y="1295400"/>
            <a:ext cx="5105400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Mobile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14" descr="4"/>
          <p:cNvPicPr>
            <a:picLocks noChangeAspect="1" noChangeArrowheads="1"/>
          </p:cNvPicPr>
          <p:nvPr userDrawn="1"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52400" y="381000"/>
            <a:ext cx="914400" cy="882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8" r:id="rId6"/>
    <p:sldLayoutId id="2147483849" r:id="rId7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7030A0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7030A0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.wav"/><Relationship Id="rId7" Type="http://schemas.openxmlformats.org/officeDocument/2006/relationships/image" Target="../media/image3.emf"/><Relationship Id="rId2" Type="http://schemas.microsoft.com/office/2007/relationships/media" Target="../media/media2.wav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28600"/>
            <a:ext cx="7239000" cy="1143000"/>
          </a:xfrm>
        </p:spPr>
        <p:txBody>
          <a:bodyPr>
            <a:normAutofit/>
          </a:bodyPr>
          <a:lstStyle/>
          <a:p>
            <a:r>
              <a:rPr lang="en-US" dirty="0"/>
              <a:t>On going term application: </a:t>
            </a:r>
            <a:r>
              <a:rPr lang="en-US" b="0" dirty="0"/>
              <a:t>E-commerce Mobile App ‘Online shopping’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dirty="0"/>
              <a:t>GUI based on your perspective using GUI components.</a:t>
            </a:r>
          </a:p>
          <a:p>
            <a:r>
              <a:rPr lang="en-US" b="1" u="sng" dirty="0"/>
              <a:t>Facilities: </a:t>
            </a:r>
          </a:p>
          <a:p>
            <a:pPr lvl="1"/>
            <a:r>
              <a:rPr lang="en-US" sz="2100" dirty="0"/>
              <a:t>Sign up &amp; login facilities.</a:t>
            </a:r>
          </a:p>
          <a:p>
            <a:pPr lvl="1"/>
            <a:r>
              <a:rPr lang="en-US" dirty="0"/>
              <a:t>Facility to navigate categories and products</a:t>
            </a:r>
            <a:endParaRPr lang="en-US" sz="1400" dirty="0"/>
          </a:p>
          <a:p>
            <a:pPr lvl="1"/>
            <a:r>
              <a:rPr lang="en-US" dirty="0"/>
              <a:t>Facility to Search by text, voice and barcode (using Camera)</a:t>
            </a:r>
            <a:endParaRPr lang="en-US" sz="1400" dirty="0"/>
          </a:p>
          <a:p>
            <a:pPr lvl="1"/>
            <a:r>
              <a:rPr lang="en-US" dirty="0"/>
              <a:t>Facility to add several products to the shopping cart.</a:t>
            </a:r>
            <a:endParaRPr lang="en-US" sz="1400" dirty="0"/>
          </a:p>
          <a:p>
            <a:pPr lvl="1"/>
            <a:r>
              <a:rPr lang="en-US" dirty="0"/>
              <a:t>Facility to add/remove/edit quantities of products in the shopping cart.</a:t>
            </a:r>
            <a:endParaRPr lang="en-US" sz="1400" dirty="0"/>
          </a:p>
          <a:p>
            <a:pPr lvl="1"/>
            <a:r>
              <a:rPr lang="en-US" dirty="0"/>
              <a:t>Facility to show order total before submission.</a:t>
            </a:r>
            <a:endParaRPr lang="en-US" sz="1400" dirty="0"/>
          </a:p>
          <a:p>
            <a:pPr lvl="1"/>
            <a:r>
              <a:rPr lang="en-US" dirty="0"/>
              <a:t>Facility to determine location of delivery by GPS/Google Maps.</a:t>
            </a:r>
          </a:p>
          <a:p>
            <a:pPr lvl="1"/>
            <a:r>
              <a:rPr lang="en-US" dirty="0"/>
              <a:t>Define customer’s birthdate using calendar.</a:t>
            </a:r>
            <a:endParaRPr lang="en-US" sz="1400" dirty="0"/>
          </a:p>
          <a:p>
            <a:pPr lvl="1"/>
            <a:r>
              <a:rPr lang="en-US" dirty="0"/>
              <a:t>Remember me &amp; forget password recovery facilities.</a:t>
            </a:r>
          </a:p>
          <a:p>
            <a:pPr lvl="0"/>
            <a:r>
              <a:rPr lang="en-US" b="1" u="sng" dirty="0" smtClean="0"/>
              <a:t>Self-Activity</a:t>
            </a:r>
            <a:r>
              <a:rPr lang="en-US" b="1" u="sng" dirty="0"/>
              <a:t>:</a:t>
            </a:r>
            <a:r>
              <a:rPr lang="en-US" b="1" dirty="0"/>
              <a:t> </a:t>
            </a:r>
            <a:endParaRPr lang="en-US" sz="1800" b="1" dirty="0"/>
          </a:p>
          <a:p>
            <a:pPr lvl="1"/>
            <a:r>
              <a:rPr lang="en-US" dirty="0"/>
              <a:t>Show graph/chart representing order history per month. </a:t>
            </a:r>
            <a:endParaRPr lang="en-US" sz="1600" dirty="0"/>
          </a:p>
          <a:p>
            <a:pPr lvl="1"/>
            <a:r>
              <a:rPr lang="en-US" dirty="0"/>
              <a:t>Send an email confirming an order is submitted</a:t>
            </a:r>
            <a:r>
              <a:rPr lang="en-US" dirty="0" smtClean="0"/>
              <a:t>.</a:t>
            </a:r>
          </a:p>
          <a:p>
            <a:pPr lvl="1"/>
            <a:r>
              <a:rPr lang="en-US" sz="2100" dirty="0">
                <a:solidFill>
                  <a:prstClr val="black"/>
                </a:solidFill>
              </a:rPr>
              <a:t>Connect to server DB through web services.</a:t>
            </a:r>
            <a:endParaRPr lang="en-US" sz="1800" dirty="0">
              <a:solidFill>
                <a:prstClr val="black"/>
              </a:solidFill>
            </a:endParaRPr>
          </a:p>
          <a:p>
            <a:pPr lvl="1"/>
            <a:endParaRPr lang="en-US" sz="1600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32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714"/>
    </mc:Choice>
    <mc:Fallback>
      <p:transition spd="slow" advTm="399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creating Database of E-Commerce Application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524000" y="1981199"/>
            <a:ext cx="1154242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3181159"/>
              </p:ext>
            </p:extLst>
          </p:nvPr>
        </p:nvGraphicFramePr>
        <p:xfrm>
          <a:off x="1676400" y="2667000"/>
          <a:ext cx="5867400" cy="3943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r:id="rId6" imgW="4652161" imgH="3120432" progId="Visio.Drawing.11">
                  <p:embed/>
                </p:oleObj>
              </mc:Choice>
              <mc:Fallback>
                <p:oleObj r:id="rId6" imgW="4652161" imgH="3120432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2667000"/>
                        <a:ext cx="5867400" cy="39436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181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720"/>
    </mc:Choice>
    <mc:Fallback>
      <p:transition spd="slow" advTm="109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7915</TotalTime>
  <Words>145</Words>
  <Application>Microsoft Office PowerPoint</Application>
  <PresentationFormat>On-screen Show (4:3)</PresentationFormat>
  <Paragraphs>26</Paragraphs>
  <Slides>2</Slides>
  <Notes>1</Notes>
  <HiddenSlides>0</HiddenSlides>
  <MMClips>2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Office Theme</vt:lpstr>
      <vt:lpstr>Visio.Drawing.11</vt:lpstr>
      <vt:lpstr>On going term application: E-commerce Mobile App ‘Online shopping’</vt:lpstr>
      <vt:lpstr>Assignment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Computing - Introduction</dc:title>
  <dc:creator>Dr. Sherin Moussa</dc:creator>
  <cp:lastModifiedBy>noha medhat</cp:lastModifiedBy>
  <cp:revision>335</cp:revision>
  <dcterms:created xsi:type="dcterms:W3CDTF">2011-09-29T09:31:38Z</dcterms:created>
  <dcterms:modified xsi:type="dcterms:W3CDTF">2020-12-28T15:07:16Z</dcterms:modified>
</cp:coreProperties>
</file>

<file path=docProps/thumbnail.jpeg>
</file>